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8" r:id="rId1"/>
  </p:sldMasterIdLst>
  <p:sldIdLst>
    <p:sldId id="256" r:id="rId2"/>
    <p:sldId id="259" r:id="rId3"/>
    <p:sldId id="260" r:id="rId4"/>
    <p:sldId id="274" r:id="rId5"/>
    <p:sldId id="261" r:id="rId6"/>
    <p:sldId id="268" r:id="rId7"/>
    <p:sldId id="265" r:id="rId8"/>
    <p:sldId id="269" r:id="rId9"/>
    <p:sldId id="270" r:id="rId10"/>
    <p:sldId id="273" r:id="rId11"/>
    <p:sldId id="26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9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8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41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5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4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6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1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7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DE6118-2437-4B30-8E3C-4D2BE6020583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6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glSwy5rdy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Cleano</a:t>
            </a:r>
            <a:r>
              <a:rPr lang="en-US" dirty="0" smtClean="0"/>
              <a:t> Vino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5500" y="4597400"/>
            <a:ext cx="3365500" cy="1825777"/>
          </a:xfrm>
        </p:spPr>
        <p:txBody>
          <a:bodyPr/>
          <a:lstStyle/>
          <a:p>
            <a:r>
              <a:rPr lang="en-US" dirty="0" smtClean="0"/>
              <a:t>Ethan Call- Chemical Engineering </a:t>
            </a:r>
          </a:p>
          <a:p>
            <a:r>
              <a:rPr lang="en-US" dirty="0" smtClean="0"/>
              <a:t>Garrett </a:t>
            </a:r>
            <a:r>
              <a:rPr lang="en-US" dirty="0" err="1" smtClean="0"/>
              <a:t>Tinus</a:t>
            </a:r>
            <a:r>
              <a:rPr lang="en-US" dirty="0" smtClean="0"/>
              <a:t>- Ocean Engineering </a:t>
            </a:r>
          </a:p>
          <a:p>
            <a:r>
              <a:rPr lang="en-US" dirty="0" smtClean="0"/>
              <a:t>Megan McConnell- Biochemistry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Pitch</a:t>
            </a:r>
            <a:endParaRPr lang="en-US" dirty="0"/>
          </a:p>
        </p:txBody>
      </p:sp>
      <p:pic>
        <p:nvPicPr>
          <p:cNvPr id="3" name="sglSwy5rdy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860232"/>
            <a:ext cx="7741920" cy="43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Picture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701800"/>
            <a:ext cx="9436100" cy="5156200"/>
          </a:xfrm>
        </p:spPr>
      </p:pic>
    </p:spTree>
    <p:extLst>
      <p:ext uri="{BB962C8B-B14F-4D97-AF65-F5344CB8AC3E}">
        <p14:creationId xmlns:p14="http://schemas.microsoft.com/office/powerpoint/2010/main" val="31666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Emily Tunis: </a:t>
            </a:r>
            <a:r>
              <a:rPr lang="en-US" dirty="0"/>
              <a:t>President and Chief Operating </a:t>
            </a:r>
            <a:r>
              <a:rPr lang="en-US" dirty="0" smtClean="0"/>
              <a:t>Officer Hardwire LLC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UMES Electrical Engineering Department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Mr. Cropper: WTHS Culinary Teacher and </a:t>
            </a:r>
            <a:r>
              <a:rPr lang="en-US" dirty="0" err="1" smtClean="0"/>
              <a:t>Fager’s</a:t>
            </a:r>
            <a:r>
              <a:rPr lang="en-US" dirty="0" smtClean="0"/>
              <a:t> Manager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716272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u="sng" dirty="0" smtClean="0"/>
              <a:t>Problem Statement</a:t>
            </a:r>
          </a:p>
          <a:p>
            <a:pPr marL="0" indent="0">
              <a:buNone/>
            </a:pPr>
            <a:r>
              <a:rPr lang="en-US" sz="2800" dirty="0"/>
              <a:t>Based on a United Kingdom survey posed by </a:t>
            </a:r>
            <a:r>
              <a:rPr lang="en-US" sz="2800" dirty="0" err="1"/>
              <a:t>Miele</a:t>
            </a:r>
            <a:r>
              <a:rPr lang="en-US" sz="2800" dirty="0"/>
              <a:t> Professional in 2014, 52% of customers out of 2,000 stated that dirty glassware was their top "restaurant turnoff." 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44" y="1536700"/>
            <a:ext cx="2750256" cy="48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18"/>
          <a:stretch/>
        </p:blipFill>
        <p:spPr>
          <a:xfrm>
            <a:off x="2541675" y="1572768"/>
            <a:ext cx="9723736" cy="46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04" y="710814"/>
            <a:ext cx="5998463" cy="5710402"/>
          </a:xfrm>
        </p:spPr>
      </p:pic>
    </p:spTree>
    <p:extLst>
      <p:ext uri="{BB962C8B-B14F-4D97-AF65-F5344CB8AC3E}">
        <p14:creationId xmlns:p14="http://schemas.microsoft.com/office/powerpoint/2010/main" val="27635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20" y="1896626"/>
            <a:ext cx="8431612" cy="39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520524"/>
            <a:ext cx="4134695" cy="4905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1249554"/>
            <a:ext cx="6066386" cy="5447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18859" y="440332"/>
            <a:ext cx="2516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Bar Maid- $1,134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35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71475"/>
            <a:ext cx="467677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Prototype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40" y="1881632"/>
            <a:ext cx="5875994" cy="4773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26" y="2084832"/>
            <a:ext cx="495309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prototype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9" y="2022220"/>
            <a:ext cx="5770372" cy="432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278466"/>
            <a:ext cx="3803650" cy="50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218</TotalTime>
  <Words>99</Words>
  <Application>Microsoft Office PowerPoint</Application>
  <PresentationFormat>Widescreen</PresentationFormat>
  <Paragraphs>21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 Cen MT</vt:lpstr>
      <vt:lpstr>Tw Cen MT Condensed</vt:lpstr>
      <vt:lpstr>Wingdings</vt:lpstr>
      <vt:lpstr>Wingdings 3</vt:lpstr>
      <vt:lpstr>Integral</vt:lpstr>
      <vt:lpstr>El Cleano Vino</vt:lpstr>
      <vt:lpstr>What’s the problem?</vt:lpstr>
      <vt:lpstr>Survey</vt:lpstr>
      <vt:lpstr>survey</vt:lpstr>
      <vt:lpstr>Survey</vt:lpstr>
      <vt:lpstr>Existing Solutions</vt:lpstr>
      <vt:lpstr>Sketch</vt:lpstr>
      <vt:lpstr>Constructing a Prototype </vt:lpstr>
      <vt:lpstr>Constructing A prototype</vt:lpstr>
      <vt:lpstr>Market Pitch</vt:lpstr>
      <vt:lpstr>Final Picture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Cleano Vino</dc:title>
  <dc:creator>Megan H. McConnell</dc:creator>
  <cp:lastModifiedBy>Megan H. McConnell</cp:lastModifiedBy>
  <cp:revision>20</cp:revision>
  <dcterms:created xsi:type="dcterms:W3CDTF">2016-11-01T13:00:26Z</dcterms:created>
  <dcterms:modified xsi:type="dcterms:W3CDTF">2017-01-31T13:42:58Z</dcterms:modified>
</cp:coreProperties>
</file>